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81" r:id="rId9"/>
    <p:sldId id="283" r:id="rId10"/>
    <p:sldId id="282" r:id="rId11"/>
    <p:sldId id="284" r:id="rId12"/>
    <p:sldId id="285" r:id="rId13"/>
    <p:sldId id="286" r:id="rId14"/>
    <p:sldId id="274" r:id="rId15"/>
    <p:sldId id="275" r:id="rId16"/>
    <p:sldId id="276" r:id="rId17"/>
    <p:sldId id="277" r:id="rId18"/>
    <p:sldId id="261" r:id="rId19"/>
    <p:sldId id="262" r:id="rId20"/>
    <p:sldId id="264" r:id="rId21"/>
    <p:sldId id="263" r:id="rId22"/>
    <p:sldId id="266" r:id="rId23"/>
    <p:sldId id="265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8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6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3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6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6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9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D7BAD-E96A-4E0A-B3A5-A7B591BA0EAF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05FE-4BD5-4A5E-84F2-4902FA5D2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Guatemala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Companion Church Visit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2015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gjstacy\AppData\Local\Microsoft\Windows\Temporary Internet Files\Content.IE5\I2VHORFQ\MC9001289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13515"/>
            <a:ext cx="3251398" cy="26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jstacy\AppData\Local\Microsoft\Windows\Temporary Internet Files\Content.IE5\I2VHORFQ\MC9001011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708" y="0"/>
            <a:ext cx="3166584" cy="32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Craft Fun</a:t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704114" cy="4278086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5" y="1690688"/>
            <a:ext cx="6487886" cy="42982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489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This Year’s Project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123726" cy="4056969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73" y="1690688"/>
            <a:ext cx="6123727" cy="405696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952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More Painting Fun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7"/>
            <a:ext cx="6139543" cy="4067447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1690686"/>
            <a:ext cx="6139544" cy="406744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882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Cleaning Up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58002" cy="4013426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02" y="1690688"/>
            <a:ext cx="6133998" cy="40637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572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Meeting Maya Itza Leaders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44" y="1690688"/>
            <a:ext cx="7241156" cy="4797266"/>
          </a:xfrm>
        </p:spPr>
      </p:pic>
    </p:spTree>
    <p:extLst>
      <p:ext uri="{BB962C8B-B14F-4D97-AF65-F5344CB8AC3E}">
        <p14:creationId xmlns:p14="http://schemas.microsoft.com/office/powerpoint/2010/main" val="288926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Children Ministry Gifts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7"/>
            <a:ext cx="6067273" cy="4550455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28" y="1690688"/>
            <a:ext cx="6067272" cy="45504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710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Maya Itza Children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100536" cy="4575402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64" y="1690688"/>
            <a:ext cx="6100536" cy="457540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991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29" y="7960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San Marcos Church in Maya Itza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7"/>
            <a:ext cx="6125331" cy="4593999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68" y="1690687"/>
            <a:ext cx="6125332" cy="459399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370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Hosting El </a:t>
            </a:r>
            <a:r>
              <a:rPr lang="en-US" b="1" dirty="0" err="1" smtClean="0">
                <a:solidFill>
                  <a:srgbClr val="C00000"/>
                </a:solidFill>
              </a:rPr>
              <a:t>Divino</a:t>
            </a:r>
            <a:r>
              <a:rPr lang="en-US" b="1" dirty="0" smtClean="0">
                <a:solidFill>
                  <a:srgbClr val="C00000"/>
                </a:solidFill>
              </a:rPr>
              <a:t> Salvador Families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8"/>
            <a:ext cx="6058002" cy="4013426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03" y="1690688"/>
            <a:ext cx="6058001" cy="40134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41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Dinner Fellowship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8"/>
            <a:ext cx="6052456" cy="4009752"/>
          </a:xfr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1690688"/>
            <a:ext cx="6139543" cy="40674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702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14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April 2015 Delegation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97" y="1325563"/>
            <a:ext cx="6709833" cy="5032375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103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Little Ones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230"/>
            <a:ext cx="6096000" cy="4038600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81" y="1690687"/>
            <a:ext cx="6096820" cy="40391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83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Partnership Covenant Signing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66971" cy="4019369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2" y="1690688"/>
            <a:ext cx="6066972" cy="401936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416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Everyone Signs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110514" cy="4048216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13" y="1690688"/>
            <a:ext cx="6110515" cy="404821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983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Our Turn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7"/>
            <a:ext cx="6123727" cy="4056969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71" y="1690685"/>
            <a:ext cx="6123730" cy="405697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945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More Our Turn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690688"/>
            <a:ext cx="6052460" cy="4009754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60" y="1690688"/>
            <a:ext cx="6052458" cy="40097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474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Final Touches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52457" cy="4009752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5" y="1690688"/>
            <a:ext cx="6008915" cy="39809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8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Thanksgiving Prayers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125030" cy="4057832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6125029" cy="405783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072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Presenting Gifts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7"/>
            <a:ext cx="6079911" cy="4027941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90" y="1690688"/>
            <a:ext cx="6079911" cy="402794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90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Receiving Gift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54" y="1690688"/>
            <a:ext cx="6092647" cy="403637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92646" cy="4036378"/>
          </a:xfrm>
        </p:spPr>
      </p:pic>
    </p:spTree>
    <p:extLst>
      <p:ext uri="{BB962C8B-B14F-4D97-AF65-F5344CB8AC3E}">
        <p14:creationId xmlns:p14="http://schemas.microsoft.com/office/powerpoint/2010/main" val="26274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More Celebration Memories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6619"/>
            <a:ext cx="4093026" cy="2711629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5" y="2706618"/>
            <a:ext cx="4064002" cy="26924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27" y="2706618"/>
            <a:ext cx="4034973" cy="26731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665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Leaders Retreat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632"/>
            <a:ext cx="6178601" cy="4093323"/>
          </a:xfrm>
          <a:effectLst>
            <a:softEdge rad="63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99" y="2061029"/>
            <a:ext cx="6018001" cy="39869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313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Gift to ILAG &amp; El </a:t>
            </a:r>
            <a:r>
              <a:rPr lang="en-US" b="1" dirty="0" err="1" smtClean="0">
                <a:solidFill>
                  <a:srgbClr val="C00000"/>
                </a:solidFill>
              </a:rPr>
              <a:t>Divino</a:t>
            </a:r>
            <a:r>
              <a:rPr lang="en-US" b="1" dirty="0" smtClean="0">
                <a:solidFill>
                  <a:srgbClr val="C00000"/>
                </a:solidFill>
              </a:rPr>
              <a:t> Salvador Families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8277"/>
            <a:ext cx="6125029" cy="4057831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2" y="2358277"/>
            <a:ext cx="6125028" cy="405783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642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Another Wonderful Visit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28" y="1690688"/>
            <a:ext cx="7460137" cy="4942341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646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More Leaders Retreat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142282" cy="4069262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18" y="1690688"/>
            <a:ext cx="6142282" cy="40692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25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Children’s Ministry Presentation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144816" cy="4070940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1" y="1690688"/>
            <a:ext cx="6144815" cy="40709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653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Heading to Sunday Services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" y="1325563"/>
            <a:ext cx="4238170" cy="2807787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" y="4050211"/>
            <a:ext cx="4238171" cy="28077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45" y="1559446"/>
            <a:ext cx="7770276" cy="514780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936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El </a:t>
            </a:r>
            <a:r>
              <a:rPr lang="en-US" b="1" dirty="0" err="1" smtClean="0">
                <a:solidFill>
                  <a:srgbClr val="C00000"/>
                </a:solidFill>
              </a:rPr>
              <a:t>Divino</a:t>
            </a:r>
            <a:r>
              <a:rPr lang="en-US" b="1" dirty="0" smtClean="0">
                <a:solidFill>
                  <a:srgbClr val="C00000"/>
                </a:solidFill>
              </a:rPr>
              <a:t> Salvador del </a:t>
            </a:r>
            <a:r>
              <a:rPr lang="en-US" b="1" dirty="0" err="1" smtClean="0">
                <a:solidFill>
                  <a:srgbClr val="C00000"/>
                </a:solidFill>
              </a:rPr>
              <a:t>Mundo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7"/>
            <a:ext cx="6123727" cy="4056969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26" y="1690686"/>
            <a:ext cx="6123728" cy="40569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771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El </a:t>
            </a:r>
            <a:r>
              <a:rPr lang="en-US" b="1" dirty="0" err="1" smtClean="0">
                <a:solidFill>
                  <a:srgbClr val="0070C0"/>
                </a:solidFill>
              </a:rPr>
              <a:t>Mirador</a:t>
            </a:r>
            <a:r>
              <a:rPr lang="en-US" b="1" dirty="0" smtClean="0">
                <a:solidFill>
                  <a:srgbClr val="0070C0"/>
                </a:solidFill>
              </a:rPr>
              <a:t> School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9"/>
            <a:ext cx="5776686" cy="4332514"/>
          </a:xfr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82" y="1748633"/>
            <a:ext cx="6364718" cy="42166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308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Time for Magic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72" y="2014310"/>
            <a:ext cx="5655128" cy="424134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4309"/>
            <a:ext cx="6402033" cy="42413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540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98</Words>
  <Application>Microsoft Office PowerPoint</Application>
  <PresentationFormat>Custom</PresentationFormat>
  <Paragraphs>33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Guatemala</vt:lpstr>
      <vt:lpstr>April 2015 Delegation</vt:lpstr>
      <vt:lpstr>Leaders Retreat</vt:lpstr>
      <vt:lpstr>More Leaders Retreat</vt:lpstr>
      <vt:lpstr>Children’s Ministry Presentation</vt:lpstr>
      <vt:lpstr>Heading to Sunday Services</vt:lpstr>
      <vt:lpstr>El Divino Salvador del Mundo</vt:lpstr>
      <vt:lpstr>El Mirador School</vt:lpstr>
      <vt:lpstr>Time for Magic</vt:lpstr>
      <vt:lpstr>Craft Fun </vt:lpstr>
      <vt:lpstr>This Year’s Project</vt:lpstr>
      <vt:lpstr>More Painting Fun</vt:lpstr>
      <vt:lpstr>Cleaning Up</vt:lpstr>
      <vt:lpstr>Meeting Maya Itza Leaders</vt:lpstr>
      <vt:lpstr>Children Ministry Gifts</vt:lpstr>
      <vt:lpstr>Maya Itza Children</vt:lpstr>
      <vt:lpstr>San Marcos Church in Maya Itza</vt:lpstr>
      <vt:lpstr>Hosting El Divino Salvador Families</vt:lpstr>
      <vt:lpstr>Dinner Fellowship</vt:lpstr>
      <vt:lpstr>Little Ones</vt:lpstr>
      <vt:lpstr>Partnership Covenant Signing</vt:lpstr>
      <vt:lpstr>Everyone Signs</vt:lpstr>
      <vt:lpstr>Our Turn</vt:lpstr>
      <vt:lpstr>More Our Turn</vt:lpstr>
      <vt:lpstr>Final Touches</vt:lpstr>
      <vt:lpstr>Thanksgiving Prayers</vt:lpstr>
      <vt:lpstr>Presenting Gifts</vt:lpstr>
      <vt:lpstr>Receiving Gift</vt:lpstr>
      <vt:lpstr>More Celebration Memories</vt:lpstr>
      <vt:lpstr>Gift to ILAG &amp; El Divino Salvador Families</vt:lpstr>
      <vt:lpstr>Another Wonderful Visit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Guatemala</dc:title>
  <dc:creator>Gail Stacy</dc:creator>
  <cp:lastModifiedBy>tinas</cp:lastModifiedBy>
  <cp:revision>18</cp:revision>
  <dcterms:created xsi:type="dcterms:W3CDTF">2015-05-08T16:16:58Z</dcterms:created>
  <dcterms:modified xsi:type="dcterms:W3CDTF">2015-06-02T16:54:57Z</dcterms:modified>
</cp:coreProperties>
</file>